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64" r:id="rId4"/>
    <p:sldId id="263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54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5" d="100"/>
          <a:sy n="115" d="100"/>
        </p:scale>
        <p:origin x="-157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FCCB6-B665-4A29-9E7C-7ADE72AF7BAF}" type="datetimeFigureOut">
              <a:rPr lang="en-GB" smtClean="0"/>
              <a:t>20/05/2014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6F2651-5A72-4487-8A1B-5C9D09389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206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FB0E-DFB8-B24B-844F-6D0C73795DB0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E315-451D-B845-96F8-E3C084206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34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FB0E-DFB8-B24B-844F-6D0C73795DB0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E315-451D-B845-96F8-E3C084206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926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FB0E-DFB8-B24B-844F-6D0C73795DB0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E315-451D-B845-96F8-E3C084206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601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FB0E-DFB8-B24B-844F-6D0C73795DB0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E315-451D-B845-96F8-E3C084206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116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FB0E-DFB8-B24B-844F-6D0C73795DB0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E315-451D-B845-96F8-E3C084206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676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FB0E-DFB8-B24B-844F-6D0C73795DB0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E315-451D-B845-96F8-E3C084206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412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FB0E-DFB8-B24B-844F-6D0C73795DB0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E315-451D-B845-96F8-E3C084206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3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FB0E-DFB8-B24B-844F-6D0C73795DB0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E315-451D-B845-96F8-E3C084206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060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FB0E-DFB8-B24B-844F-6D0C73795DB0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E315-451D-B845-96F8-E3C084206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389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FB0E-DFB8-B24B-844F-6D0C73795DB0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E315-451D-B845-96F8-E3C084206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531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FB0E-DFB8-B24B-844F-6D0C73795DB0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E315-451D-B845-96F8-E3C084206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087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FFB0E-DFB8-B24B-844F-6D0C73795DB0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3E315-451D-B845-96F8-E3C084206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70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10" Type="http://schemas.openxmlformats.org/officeDocument/2006/relationships/image" Target="../media/image18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11" Type="http://schemas.openxmlformats.org/officeDocument/2006/relationships/image" Target="../media/image27.jpg"/><Relationship Id="rId5" Type="http://schemas.openxmlformats.org/officeDocument/2006/relationships/image" Target="../media/image21.jpg"/><Relationship Id="rId10" Type="http://schemas.openxmlformats.org/officeDocument/2006/relationships/image" Target="../media/image26.jpg"/><Relationship Id="rId4" Type="http://schemas.openxmlformats.org/officeDocument/2006/relationships/image" Target="../media/image20.jpg"/><Relationship Id="rId9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40976" y="2429602"/>
            <a:ext cx="12131458" cy="5245100"/>
          </a:xfrm>
          <a:prstGeom prst="rect">
            <a:avLst/>
          </a:prstGeom>
        </p:spPr>
        <p:txBody>
          <a:bodyPr vert="horz" lIns="127910" tIns="63954" rIns="127910" bIns="63954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ea typeface="+mn-ea"/>
              <a:cs typeface="Century Gothic"/>
            </a:endParaRPr>
          </a:p>
          <a:p>
            <a:pPr algn="l"/>
            <a:r>
              <a:rPr lang="en-US" sz="2000" dirty="0" smtClean="0">
                <a:solidFill>
                  <a:srgbClr val="FF0000"/>
                </a:solidFill>
                <a:latin typeface="Century Gothic"/>
                <a:ea typeface="+mn-ea"/>
                <a:cs typeface="Century Gothic"/>
              </a:rPr>
              <a:t>  </a:t>
            </a: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  <a:latin typeface="Century Gothic"/>
                <a:ea typeface="+mn-ea"/>
                <a:cs typeface="Century Gothic"/>
              </a:rPr>
              <a:t>Project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latin typeface="Century Gothic"/>
                <a:ea typeface="+mn-ea"/>
                <a:cs typeface="Century Gothic"/>
              </a:rPr>
              <a:t>/ 			</a:t>
            </a: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  <a:latin typeface="Century Gothic"/>
                <a:ea typeface="+mn-ea"/>
                <a:cs typeface="Century Gothic"/>
              </a:rPr>
              <a:t>   </a:t>
            </a: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  <a:latin typeface="Century Gothic"/>
                <a:ea typeface="+mn-ea"/>
                <a:cs typeface="Century Gothic"/>
              </a:rPr>
              <a:t>Dancer’s hair make-up and styling </a:t>
            </a:r>
          </a:p>
          <a:p>
            <a:pPr algn="l"/>
            <a:r>
              <a:rPr lang="en-US" sz="2000" dirty="0">
                <a:solidFill>
                  <a:schemeClr val="tx1">
                    <a:lumMod val="95000"/>
                  </a:schemeClr>
                </a:solidFill>
                <a:latin typeface="Century Gothic"/>
                <a:ea typeface="+mn-ea"/>
                <a:cs typeface="Century Gothic"/>
              </a:rPr>
              <a:t>	</a:t>
            </a: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  <a:latin typeface="Century Gothic"/>
                <a:ea typeface="+mn-ea"/>
                <a:cs typeface="Century Gothic"/>
              </a:rPr>
              <a:t>				   </a:t>
            </a: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  <a:latin typeface="Century Gothic"/>
                <a:ea typeface="+mn-ea"/>
                <a:cs typeface="Century Gothic"/>
              </a:rPr>
              <a:t>mood-boards </a:t>
            </a:r>
            <a:endParaRPr lang="en-US" sz="2000" dirty="0" smtClean="0">
              <a:solidFill>
                <a:schemeClr val="tx1">
                  <a:lumMod val="95000"/>
                </a:schemeClr>
              </a:solidFill>
              <a:latin typeface="Century Gothic"/>
              <a:ea typeface="+mn-ea"/>
              <a:cs typeface="Century Gothic"/>
            </a:endParaRPr>
          </a:p>
          <a:p>
            <a:pPr algn="l"/>
            <a:endParaRPr lang="en-US" sz="2000" dirty="0">
              <a:solidFill>
                <a:schemeClr val="tx1">
                  <a:lumMod val="95000"/>
                </a:schemeClr>
              </a:solidFill>
              <a:latin typeface="Century Gothic"/>
              <a:ea typeface="+mn-ea"/>
              <a:cs typeface="Century Gothic"/>
            </a:endParaRPr>
          </a:p>
          <a:p>
            <a:pPr algn="l"/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  <a:latin typeface="Century Gothic"/>
                <a:ea typeface="+mn-ea"/>
                <a:cs typeface="Century Gothic"/>
              </a:rPr>
              <a:t>  Date/ 		          </a:t>
            </a: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  <a:latin typeface="Century Gothic"/>
                <a:ea typeface="+mn-ea"/>
                <a:cs typeface="Century Gothic"/>
              </a:rPr>
              <a:t>20/05/2014</a:t>
            </a:r>
            <a:endParaRPr lang="en-US" sz="2000" dirty="0">
              <a:solidFill>
                <a:schemeClr val="tx1">
                  <a:lumMod val="95000"/>
                </a:schemeClr>
              </a:solidFill>
              <a:latin typeface="Century Gothic"/>
              <a:ea typeface="+mn-ea"/>
              <a:cs typeface="Century Gothic"/>
            </a:endParaRPr>
          </a:p>
          <a:p>
            <a:pPr algn="l"/>
            <a:endParaRPr lang="en-US" sz="2000" dirty="0">
              <a:solidFill>
                <a:schemeClr val="tx1">
                  <a:lumMod val="95000"/>
                </a:schemeClr>
              </a:solidFill>
              <a:latin typeface="Century Gothic"/>
              <a:ea typeface="+mn-ea"/>
              <a:cs typeface="Century Gothic"/>
            </a:endParaRPr>
          </a:p>
          <a:p>
            <a:pPr algn="l"/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  <a:latin typeface="Century Gothic"/>
                <a:ea typeface="+mn-ea"/>
                <a:cs typeface="Century Gothic"/>
              </a:rPr>
              <a:t>  Prepared 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latin typeface="Century Gothic"/>
                <a:ea typeface="+mn-ea"/>
                <a:cs typeface="Century Gothic"/>
              </a:rPr>
              <a:t>by/ </a:t>
            </a: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  <a:latin typeface="Century Gothic"/>
                <a:ea typeface="+mn-ea"/>
                <a:cs typeface="Century Gothic"/>
              </a:rPr>
              <a:t>	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latin typeface="Century Gothic"/>
                <a:ea typeface="+mn-ea"/>
                <a:cs typeface="Century Gothic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  <a:latin typeface="Century Gothic"/>
                <a:ea typeface="+mn-ea"/>
                <a:cs typeface="Century Gothic"/>
              </a:rPr>
              <a:t>  Suzy</a:t>
            </a:r>
            <a:endParaRPr lang="en-US" sz="2000" dirty="0" smtClean="0">
              <a:solidFill>
                <a:schemeClr val="tx1">
                  <a:lumMod val="95000"/>
                </a:schemeClr>
              </a:solidFill>
              <a:latin typeface="Century Gothic"/>
              <a:ea typeface="+mn-ea"/>
              <a:cs typeface="Century Gothic"/>
            </a:endParaRPr>
          </a:p>
          <a:p>
            <a:pPr algn="l"/>
            <a:r>
              <a:rPr lang="en-US" sz="2000" dirty="0">
                <a:solidFill>
                  <a:srgbClr val="FF0000"/>
                </a:solidFill>
                <a:latin typeface="Century Gothic"/>
                <a:ea typeface="+mn-ea"/>
                <a:cs typeface="Century Gothic"/>
              </a:rPr>
              <a:t>	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ea typeface="+mn-ea"/>
                <a:cs typeface="Century Gothic"/>
              </a:rPr>
              <a:t>	</a:t>
            </a:r>
            <a:r>
              <a:rPr lang="en-US" sz="2000" dirty="0">
                <a:solidFill>
                  <a:srgbClr val="FF0000"/>
                </a:solidFill>
                <a:latin typeface="Century Gothic"/>
                <a:ea typeface="+mn-ea"/>
                <a:cs typeface="Century Gothic"/>
              </a:rPr>
              <a:t>	</a:t>
            </a:r>
            <a:endParaRPr lang="en-US" sz="2000" spc="70" dirty="0">
              <a:ln w="13500">
                <a:noFill/>
                <a:prstDash val="solid"/>
              </a:ln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60054" y="1305267"/>
            <a:ext cx="7622420" cy="2031265"/>
          </a:xfrm>
          <a:prstGeom prst="rect">
            <a:avLst/>
          </a:prstGeom>
        </p:spPr>
        <p:txBody>
          <a:bodyPr wrap="square" lIns="91374" tIns="45690" rIns="91374" bIns="45690">
            <a:spAutoFit/>
          </a:bodyPr>
          <a:lstStyle/>
          <a:p>
            <a:r>
              <a:rPr lang="en-US" sz="6300" spc="420" dirty="0" err="1" smtClean="0">
                <a:ln w="13500">
                  <a:noFill/>
                  <a:prstDash val="solid"/>
                </a:ln>
                <a:solidFill>
                  <a:srgbClr val="F85477"/>
                </a:solidFill>
                <a:latin typeface="Century Gothic"/>
              </a:rPr>
              <a:t>Hed</a:t>
            </a:r>
            <a:r>
              <a:rPr lang="en-US" sz="6300" spc="420" dirty="0" smtClean="0">
                <a:ln w="13500">
                  <a:noFill/>
                  <a:prstDash val="solid"/>
                </a:ln>
                <a:solidFill>
                  <a:srgbClr val="F85477"/>
                </a:solidFill>
                <a:latin typeface="Century Gothic"/>
              </a:rPr>
              <a:t> </a:t>
            </a:r>
            <a:r>
              <a:rPr lang="en-US" sz="6300" spc="420" dirty="0" err="1" smtClean="0">
                <a:ln w="13500">
                  <a:noFill/>
                  <a:prstDash val="solid"/>
                </a:ln>
                <a:solidFill>
                  <a:srgbClr val="F85477"/>
                </a:solidFill>
                <a:latin typeface="Century Gothic"/>
              </a:rPr>
              <a:t>K</a:t>
            </a:r>
            <a:r>
              <a:rPr lang="en-US" sz="6300" spc="420" dirty="0" err="1" smtClean="0">
                <a:ln w="13500">
                  <a:noFill/>
                  <a:prstDash val="solid"/>
                </a:ln>
                <a:solidFill>
                  <a:srgbClr val="F85477"/>
                </a:solidFill>
                <a:latin typeface="Century Gothic"/>
              </a:rPr>
              <a:t>andi</a:t>
            </a:r>
            <a:r>
              <a:rPr lang="en-US" sz="6300" spc="420" dirty="0" smtClean="0">
                <a:ln w="13500">
                  <a:noFill/>
                  <a:prstDash val="solid"/>
                </a:ln>
                <a:solidFill>
                  <a:srgbClr val="F85477"/>
                </a:solidFill>
                <a:latin typeface="Century Gothic"/>
              </a:rPr>
              <a:t> XS 				  Ibiza 2014</a:t>
            </a:r>
            <a:endParaRPr lang="en-US" sz="6300" dirty="0">
              <a:solidFill>
                <a:srgbClr val="F85477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6705" y="5969001"/>
            <a:ext cx="2031798" cy="88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286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80975" y="722361"/>
            <a:ext cx="878205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80975" y="6196061"/>
            <a:ext cx="878205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6899" y="6240763"/>
            <a:ext cx="1338676" cy="584709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92077" y="195183"/>
            <a:ext cx="7651977" cy="535942"/>
          </a:xfrm>
          <a:prstGeom prst="rect">
            <a:avLst/>
          </a:prstGeom>
        </p:spPr>
        <p:txBody>
          <a:bodyPr vert="horz" lIns="91385" tIns="45695" rIns="91385" bIns="45695" rtlCol="0">
            <a:noAutofit/>
          </a:bodyPr>
          <a:lstStyle>
            <a:lvl1pPr marL="480003" indent="-480003" algn="l" defTabSz="640003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0005" indent="-400002" algn="l" defTabSz="640003" rtl="0" eaLnBrk="1" latinLnBrk="0" hangingPunct="1">
              <a:spcBef>
                <a:spcPct val="20000"/>
              </a:spcBef>
              <a:buFont typeface="Arial"/>
              <a:buChar char="–"/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008" indent="-320002" algn="l" defTabSz="640003" rtl="0" eaLnBrk="1" latinLnBrk="0" hangingPunct="1">
              <a:spcBef>
                <a:spcPct val="20000"/>
              </a:spcBef>
              <a:buFont typeface="Arial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011" indent="-320002" algn="l" defTabSz="640003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14" indent="-320002" algn="l" defTabSz="640003" rtl="0" eaLnBrk="1" latinLnBrk="0" hangingPunct="1">
              <a:spcBef>
                <a:spcPct val="20000"/>
              </a:spcBef>
              <a:buFont typeface="Arial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017" indent="-320002" algn="l" defTabSz="640003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020" indent="-320002" algn="l" defTabSz="640003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025" indent="-320002" algn="l" defTabSz="640003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028" indent="-320002" algn="l" defTabSz="640003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spc="200" dirty="0">
                <a:solidFill>
                  <a:srgbClr val="7F7F7F"/>
                </a:solidFill>
                <a:latin typeface="Century Gothic"/>
                <a:cs typeface="Century Gothic"/>
              </a:rPr>
              <a:t>S</a:t>
            </a:r>
            <a:r>
              <a:rPr lang="en-US" sz="1800" spc="200" dirty="0" smtClean="0">
                <a:solidFill>
                  <a:srgbClr val="7F7F7F"/>
                </a:solidFill>
                <a:latin typeface="Century Gothic"/>
                <a:cs typeface="Century Gothic"/>
              </a:rPr>
              <a:t>OPHISTICATED </a:t>
            </a:r>
            <a:r>
              <a:rPr lang="en-US" sz="1800" spc="200" dirty="0" smtClean="0">
                <a:solidFill>
                  <a:srgbClr val="7F7F7F"/>
                </a:solidFill>
                <a:latin typeface="Century Gothic"/>
                <a:cs typeface="Century Gothic"/>
              </a:rPr>
              <a:t>RESORT CHIC – TO EXCESS - HER</a:t>
            </a:r>
            <a:endParaRPr lang="en-US" sz="1800" dirty="0">
              <a:solidFill>
                <a:srgbClr val="7F7F7F"/>
              </a:solidFill>
              <a:latin typeface="Century Gothic"/>
              <a:cs typeface="Century Gothic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92077" y="934290"/>
            <a:ext cx="8870948" cy="5238905"/>
          </a:xfrm>
          <a:prstGeom prst="rect">
            <a:avLst/>
          </a:prstGeom>
        </p:spPr>
        <p:txBody>
          <a:bodyPr vert="horz" lIns="91385" tIns="45695" rIns="91385" bIns="45695" rtlCol="0">
            <a:noAutofit/>
          </a:bodyPr>
          <a:lstStyle>
            <a:lvl1pPr marL="480003" indent="-480003" algn="l" defTabSz="640003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0005" indent="-400002" algn="l" defTabSz="640003" rtl="0" eaLnBrk="1" latinLnBrk="0" hangingPunct="1">
              <a:spcBef>
                <a:spcPct val="20000"/>
              </a:spcBef>
              <a:buFont typeface="Arial"/>
              <a:buChar char="–"/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008" indent="-320002" algn="l" defTabSz="640003" rtl="0" eaLnBrk="1" latinLnBrk="0" hangingPunct="1">
              <a:spcBef>
                <a:spcPct val="20000"/>
              </a:spcBef>
              <a:buFont typeface="Arial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011" indent="-320002" algn="l" defTabSz="640003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14" indent="-320002" algn="l" defTabSz="640003" rtl="0" eaLnBrk="1" latinLnBrk="0" hangingPunct="1">
              <a:spcBef>
                <a:spcPct val="20000"/>
              </a:spcBef>
              <a:buFont typeface="Arial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017" indent="-320002" algn="l" defTabSz="640003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020" indent="-320002" algn="l" defTabSz="640003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025" indent="-320002" algn="l" defTabSz="640003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028" indent="-320002" algn="l" defTabSz="640003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200" spc="200" dirty="0" smtClean="0">
              <a:solidFill>
                <a:srgbClr val="7F7F7F"/>
              </a:solidFill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en-US" sz="1200" spc="200" dirty="0">
              <a:solidFill>
                <a:srgbClr val="7F7F7F"/>
              </a:solidFill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en-US" sz="1200" spc="200" dirty="0" smtClean="0">
              <a:solidFill>
                <a:srgbClr val="7F7F7F"/>
              </a:solidFill>
              <a:latin typeface="Century Gothic"/>
              <a:cs typeface="Century Gothic"/>
            </a:endParaRPr>
          </a:p>
          <a:p>
            <a:pPr marL="0" indent="0">
              <a:buNone/>
            </a:pPr>
            <a:r>
              <a:rPr lang="en-US" sz="1200" spc="200" dirty="0" smtClean="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endParaRPr lang="en-US" sz="1200" dirty="0">
              <a:solidFill>
                <a:srgbClr val="7F7F7F"/>
              </a:solidFill>
              <a:latin typeface="Century Gothic"/>
              <a:cs typeface="Century Gothic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491" y="3128664"/>
            <a:ext cx="1841784" cy="306739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6" y="731125"/>
            <a:ext cx="2176768" cy="230302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745" y="731125"/>
            <a:ext cx="1885874" cy="350005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744" y="4295864"/>
            <a:ext cx="1881747" cy="190019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3686027"/>
            <a:ext cx="1943100" cy="248716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619" y="735084"/>
            <a:ext cx="1838845" cy="239984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463" y="3743137"/>
            <a:ext cx="1624435" cy="243005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997" y="3468294"/>
            <a:ext cx="1464028" cy="270490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275" y="747890"/>
            <a:ext cx="2881750" cy="299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803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80975" y="722361"/>
            <a:ext cx="878205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80975" y="6196061"/>
            <a:ext cx="878205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6899" y="6240763"/>
            <a:ext cx="1338676" cy="584709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92077" y="195183"/>
            <a:ext cx="7651977" cy="535942"/>
          </a:xfrm>
          <a:prstGeom prst="rect">
            <a:avLst/>
          </a:prstGeom>
        </p:spPr>
        <p:txBody>
          <a:bodyPr vert="horz" lIns="91385" tIns="45695" rIns="91385" bIns="45695" rtlCol="0">
            <a:noAutofit/>
          </a:bodyPr>
          <a:lstStyle>
            <a:lvl1pPr marL="480003" indent="-480003" algn="l" defTabSz="640003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0005" indent="-400002" algn="l" defTabSz="640003" rtl="0" eaLnBrk="1" latinLnBrk="0" hangingPunct="1">
              <a:spcBef>
                <a:spcPct val="20000"/>
              </a:spcBef>
              <a:buFont typeface="Arial"/>
              <a:buChar char="–"/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008" indent="-320002" algn="l" defTabSz="640003" rtl="0" eaLnBrk="1" latinLnBrk="0" hangingPunct="1">
              <a:spcBef>
                <a:spcPct val="20000"/>
              </a:spcBef>
              <a:buFont typeface="Arial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011" indent="-320002" algn="l" defTabSz="640003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14" indent="-320002" algn="l" defTabSz="640003" rtl="0" eaLnBrk="1" latinLnBrk="0" hangingPunct="1">
              <a:spcBef>
                <a:spcPct val="20000"/>
              </a:spcBef>
              <a:buFont typeface="Arial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017" indent="-320002" algn="l" defTabSz="640003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020" indent="-320002" algn="l" defTabSz="640003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025" indent="-320002" algn="l" defTabSz="640003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028" indent="-320002" algn="l" defTabSz="640003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spc="200" dirty="0">
                <a:solidFill>
                  <a:srgbClr val="7F7F7F"/>
                </a:solidFill>
                <a:latin typeface="Century Gothic"/>
                <a:cs typeface="Century Gothic"/>
              </a:rPr>
              <a:t>S</a:t>
            </a:r>
            <a:r>
              <a:rPr lang="en-US" sz="1800" spc="200" dirty="0" smtClean="0">
                <a:solidFill>
                  <a:srgbClr val="7F7F7F"/>
                </a:solidFill>
                <a:latin typeface="Century Gothic"/>
                <a:cs typeface="Century Gothic"/>
              </a:rPr>
              <a:t>OPHISTICATED </a:t>
            </a:r>
            <a:r>
              <a:rPr lang="en-US" sz="1800" spc="200" dirty="0" smtClean="0">
                <a:solidFill>
                  <a:srgbClr val="7F7F7F"/>
                </a:solidFill>
                <a:latin typeface="Century Gothic"/>
                <a:cs typeface="Century Gothic"/>
              </a:rPr>
              <a:t>HAIR – TO EXCESS - HER</a:t>
            </a:r>
            <a:endParaRPr lang="en-US" sz="1800" dirty="0">
              <a:solidFill>
                <a:srgbClr val="7F7F7F"/>
              </a:solidFill>
              <a:latin typeface="Century Gothic"/>
              <a:cs typeface="Century Gothic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92077" y="934290"/>
            <a:ext cx="8870948" cy="5238905"/>
          </a:xfrm>
          <a:prstGeom prst="rect">
            <a:avLst/>
          </a:prstGeom>
        </p:spPr>
        <p:txBody>
          <a:bodyPr vert="horz" lIns="91385" tIns="45695" rIns="91385" bIns="45695" rtlCol="0">
            <a:noAutofit/>
          </a:bodyPr>
          <a:lstStyle>
            <a:lvl1pPr marL="480003" indent="-480003" algn="l" defTabSz="640003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0005" indent="-400002" algn="l" defTabSz="640003" rtl="0" eaLnBrk="1" latinLnBrk="0" hangingPunct="1">
              <a:spcBef>
                <a:spcPct val="20000"/>
              </a:spcBef>
              <a:buFont typeface="Arial"/>
              <a:buChar char="–"/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008" indent="-320002" algn="l" defTabSz="640003" rtl="0" eaLnBrk="1" latinLnBrk="0" hangingPunct="1">
              <a:spcBef>
                <a:spcPct val="20000"/>
              </a:spcBef>
              <a:buFont typeface="Arial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011" indent="-320002" algn="l" defTabSz="640003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14" indent="-320002" algn="l" defTabSz="640003" rtl="0" eaLnBrk="1" latinLnBrk="0" hangingPunct="1">
              <a:spcBef>
                <a:spcPct val="20000"/>
              </a:spcBef>
              <a:buFont typeface="Arial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017" indent="-320002" algn="l" defTabSz="640003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020" indent="-320002" algn="l" defTabSz="640003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025" indent="-320002" algn="l" defTabSz="640003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028" indent="-320002" algn="l" defTabSz="640003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200" spc="200" dirty="0" smtClean="0">
              <a:solidFill>
                <a:srgbClr val="7F7F7F"/>
              </a:solidFill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en-US" sz="1200" spc="200" dirty="0">
              <a:solidFill>
                <a:srgbClr val="7F7F7F"/>
              </a:solidFill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en-US" sz="1200" spc="200" dirty="0" smtClean="0">
              <a:solidFill>
                <a:srgbClr val="7F7F7F"/>
              </a:solidFill>
              <a:latin typeface="Century Gothic"/>
              <a:cs typeface="Century Gothic"/>
            </a:endParaRPr>
          </a:p>
          <a:p>
            <a:pPr marL="0" indent="0">
              <a:buNone/>
            </a:pPr>
            <a:r>
              <a:rPr lang="en-US" sz="1200" spc="200" dirty="0" smtClean="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endParaRPr lang="en-US" sz="1200" dirty="0">
              <a:solidFill>
                <a:srgbClr val="7F7F7F"/>
              </a:solidFill>
              <a:latin typeface="Century Gothic"/>
              <a:cs typeface="Century Gothic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6" y="3602838"/>
            <a:ext cx="1913832" cy="25703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748" y="3634246"/>
            <a:ext cx="2044115" cy="25618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434" y="3619433"/>
            <a:ext cx="1937314" cy="25766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994" y="722361"/>
            <a:ext cx="1996804" cy="2897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909" y="3743411"/>
            <a:ext cx="2427012" cy="24526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722361"/>
            <a:ext cx="2889019" cy="28890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798" y="731125"/>
            <a:ext cx="2015646" cy="288098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095662" y="1470733"/>
            <a:ext cx="211872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Sleek, sophisticated,</a:t>
            </a:r>
          </a:p>
          <a:p>
            <a:r>
              <a:rPr lang="en-GB" sz="1400" dirty="0" smtClean="0"/>
              <a:t>1970’s inspired glamour</a:t>
            </a:r>
          </a:p>
          <a:p>
            <a:r>
              <a:rPr lang="en-GB" sz="1400" dirty="0" smtClean="0"/>
              <a:t>Long slicked back ponytail,</a:t>
            </a:r>
          </a:p>
          <a:p>
            <a:r>
              <a:rPr lang="en-GB" sz="1400" dirty="0" smtClean="0"/>
              <a:t>Maybe with large quiff</a:t>
            </a:r>
          </a:p>
          <a:p>
            <a:r>
              <a:rPr lang="en-GB" sz="1400" dirty="0" smtClean="0"/>
              <a:t>Giant plait, big curls or</a:t>
            </a:r>
          </a:p>
          <a:p>
            <a:r>
              <a:rPr lang="en-GB" sz="1400" dirty="0" smtClean="0"/>
              <a:t>Sleek backcombing</a:t>
            </a:r>
          </a:p>
          <a:p>
            <a:r>
              <a:rPr lang="en-GB" sz="1400" dirty="0" smtClean="0"/>
              <a:t>Black false lashes</a:t>
            </a:r>
          </a:p>
          <a:p>
            <a:r>
              <a:rPr lang="en-GB" sz="1400" dirty="0" smtClean="0"/>
              <a:t>Bright pink lipstick</a:t>
            </a:r>
          </a:p>
          <a:p>
            <a:r>
              <a:rPr lang="en-GB" sz="1400" dirty="0" smtClean="0"/>
              <a:t>Or pale lips</a:t>
            </a:r>
            <a:endParaRPr lang="en-GB" sz="1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401" y="2860776"/>
            <a:ext cx="1572461" cy="176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58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80975" y="722361"/>
            <a:ext cx="878205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80975" y="6167961"/>
            <a:ext cx="878205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6899" y="6240763"/>
            <a:ext cx="1338676" cy="584709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92077" y="195183"/>
            <a:ext cx="7651977" cy="535942"/>
          </a:xfrm>
          <a:prstGeom prst="rect">
            <a:avLst/>
          </a:prstGeom>
        </p:spPr>
        <p:txBody>
          <a:bodyPr vert="horz" lIns="91385" tIns="45695" rIns="91385" bIns="45695" rtlCol="0">
            <a:noAutofit/>
          </a:bodyPr>
          <a:lstStyle>
            <a:lvl1pPr marL="480003" indent="-480003" algn="l" defTabSz="640003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0005" indent="-400002" algn="l" defTabSz="640003" rtl="0" eaLnBrk="1" latinLnBrk="0" hangingPunct="1">
              <a:spcBef>
                <a:spcPct val="20000"/>
              </a:spcBef>
              <a:buFont typeface="Arial"/>
              <a:buChar char="–"/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008" indent="-320002" algn="l" defTabSz="640003" rtl="0" eaLnBrk="1" latinLnBrk="0" hangingPunct="1">
              <a:spcBef>
                <a:spcPct val="20000"/>
              </a:spcBef>
              <a:buFont typeface="Arial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011" indent="-320002" algn="l" defTabSz="640003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14" indent="-320002" algn="l" defTabSz="640003" rtl="0" eaLnBrk="1" latinLnBrk="0" hangingPunct="1">
              <a:spcBef>
                <a:spcPct val="20000"/>
              </a:spcBef>
              <a:buFont typeface="Arial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017" indent="-320002" algn="l" defTabSz="640003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020" indent="-320002" algn="l" defTabSz="640003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025" indent="-320002" algn="l" defTabSz="640003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028" indent="-320002" algn="l" defTabSz="640003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spc="200" dirty="0">
                <a:solidFill>
                  <a:srgbClr val="7F7F7F"/>
                </a:solidFill>
                <a:latin typeface="Century Gothic"/>
                <a:cs typeface="Century Gothic"/>
              </a:rPr>
              <a:t>SOPHISTICATED </a:t>
            </a:r>
            <a:r>
              <a:rPr lang="en-US" sz="1800" spc="200" dirty="0" smtClean="0">
                <a:solidFill>
                  <a:srgbClr val="7F7F7F"/>
                </a:solidFill>
                <a:latin typeface="Century Gothic"/>
                <a:cs typeface="Century Gothic"/>
              </a:rPr>
              <a:t>RESORT </a:t>
            </a:r>
            <a:r>
              <a:rPr lang="en-US" sz="1800" spc="200" dirty="0">
                <a:solidFill>
                  <a:srgbClr val="7F7F7F"/>
                </a:solidFill>
                <a:latin typeface="Century Gothic"/>
                <a:cs typeface="Century Gothic"/>
              </a:rPr>
              <a:t>CHIC – TO EXCESS - </a:t>
            </a:r>
            <a:r>
              <a:rPr lang="en-US" sz="1800" spc="200" dirty="0" smtClean="0">
                <a:solidFill>
                  <a:srgbClr val="7F7F7F"/>
                </a:solidFill>
                <a:latin typeface="Century Gothic"/>
                <a:cs typeface="Century Gothic"/>
              </a:rPr>
              <a:t>HIM</a:t>
            </a:r>
            <a:endParaRPr lang="en-US" sz="1800" dirty="0">
              <a:solidFill>
                <a:srgbClr val="7F7F7F"/>
              </a:solidFill>
              <a:latin typeface="Century Gothic"/>
              <a:cs typeface="Century Gothic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92077" y="934290"/>
            <a:ext cx="8870948" cy="5238905"/>
          </a:xfrm>
          <a:prstGeom prst="rect">
            <a:avLst/>
          </a:prstGeom>
        </p:spPr>
        <p:txBody>
          <a:bodyPr vert="horz" lIns="91385" tIns="45695" rIns="91385" bIns="45695" rtlCol="0">
            <a:noAutofit/>
          </a:bodyPr>
          <a:lstStyle>
            <a:lvl1pPr marL="480003" indent="-480003" algn="l" defTabSz="640003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0005" indent="-400002" algn="l" defTabSz="640003" rtl="0" eaLnBrk="1" latinLnBrk="0" hangingPunct="1">
              <a:spcBef>
                <a:spcPct val="20000"/>
              </a:spcBef>
              <a:buFont typeface="Arial"/>
              <a:buChar char="–"/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008" indent="-320002" algn="l" defTabSz="640003" rtl="0" eaLnBrk="1" latinLnBrk="0" hangingPunct="1">
              <a:spcBef>
                <a:spcPct val="20000"/>
              </a:spcBef>
              <a:buFont typeface="Arial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011" indent="-320002" algn="l" defTabSz="640003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14" indent="-320002" algn="l" defTabSz="640003" rtl="0" eaLnBrk="1" latinLnBrk="0" hangingPunct="1">
              <a:spcBef>
                <a:spcPct val="20000"/>
              </a:spcBef>
              <a:buFont typeface="Arial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017" indent="-320002" algn="l" defTabSz="640003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020" indent="-320002" algn="l" defTabSz="640003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025" indent="-320002" algn="l" defTabSz="640003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028" indent="-320002" algn="l" defTabSz="640003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200" spc="200" dirty="0" smtClean="0">
              <a:solidFill>
                <a:srgbClr val="7F7F7F"/>
              </a:solidFill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en-US" sz="1200" spc="200" dirty="0">
              <a:solidFill>
                <a:srgbClr val="7F7F7F"/>
              </a:solidFill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en-US" sz="1200" spc="200" dirty="0" smtClean="0">
              <a:solidFill>
                <a:srgbClr val="7F7F7F"/>
              </a:solidFill>
              <a:latin typeface="Century Gothic"/>
              <a:cs typeface="Century Gothic"/>
            </a:endParaRPr>
          </a:p>
          <a:p>
            <a:pPr marL="0" indent="0">
              <a:buNone/>
            </a:pPr>
            <a:r>
              <a:rPr lang="en-US" sz="1200" spc="200" dirty="0" smtClean="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endParaRPr lang="en-US" sz="1200" dirty="0">
              <a:solidFill>
                <a:srgbClr val="7F7F7F"/>
              </a:solidFill>
              <a:latin typeface="Century Gothic"/>
              <a:cs typeface="Century Gothic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3119961"/>
            <a:ext cx="2038350" cy="304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980" y="733813"/>
            <a:ext cx="2579267" cy="19344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733813"/>
            <a:ext cx="2182452" cy="238614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291" y="3273227"/>
            <a:ext cx="2894734" cy="289473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980" y="4084162"/>
            <a:ext cx="1889311" cy="208379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613" y="2668264"/>
            <a:ext cx="2579634" cy="14502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247" y="1416388"/>
            <a:ext cx="2204778" cy="186057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048" y="3391593"/>
            <a:ext cx="1995932" cy="278160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048" y="722362"/>
            <a:ext cx="1995932" cy="266923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989821" y="731125"/>
            <a:ext cx="17856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Chic mans’ man…. </a:t>
            </a:r>
          </a:p>
          <a:p>
            <a:r>
              <a:rPr lang="en-GB" sz="1600" dirty="0" smtClean="0"/>
              <a:t>Resort playboy</a:t>
            </a:r>
          </a:p>
          <a:p>
            <a:r>
              <a:rPr lang="en-GB" sz="1600" dirty="0" smtClean="0"/>
              <a:t>Undone aristocrat</a:t>
            </a:r>
          </a:p>
        </p:txBody>
      </p:sp>
    </p:spTree>
    <p:extLst>
      <p:ext uri="{BB962C8B-B14F-4D97-AF65-F5344CB8AC3E}">
        <p14:creationId xmlns:p14="http://schemas.microsoft.com/office/powerpoint/2010/main" val="1013007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377</TotalTime>
  <Words>74</Words>
  <Application>Microsoft Office PowerPoint</Application>
  <PresentationFormat>On-screen Show (4:3)</PresentationFormat>
  <Paragraphs>36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Honest Entertainment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Anneke Giddings</dc:creator>
  <cp:lastModifiedBy>suzyharris</cp:lastModifiedBy>
  <cp:revision>57</cp:revision>
  <dcterms:created xsi:type="dcterms:W3CDTF">2014-05-08T15:47:34Z</dcterms:created>
  <dcterms:modified xsi:type="dcterms:W3CDTF">2014-05-20T17:17:26Z</dcterms:modified>
</cp:coreProperties>
</file>